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28" r:id="rId1"/>
  </p:sldMasterIdLst>
  <p:notesMasterIdLst>
    <p:notesMasterId r:id="rId8"/>
  </p:notesMasterIdLst>
  <p:sldIdLst>
    <p:sldId id="283" r:id="rId2"/>
    <p:sldId id="301" r:id="rId3"/>
    <p:sldId id="302" r:id="rId4"/>
    <p:sldId id="303" r:id="rId5"/>
    <p:sldId id="304" r:id="rId6"/>
    <p:sldId id="305" r:id="rId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F6600"/>
    <a:srgbClr val="00CCFF"/>
    <a:srgbClr val="FF9933"/>
    <a:srgbClr val="FF0066"/>
    <a:srgbClr val="FFFF00"/>
    <a:srgbClr val="FF66CC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9" autoAdjust="0"/>
    <p:restoredTop sz="94660"/>
  </p:normalViewPr>
  <p:slideViewPr>
    <p:cSldViewPr>
      <p:cViewPr varScale="1">
        <p:scale>
          <a:sx n="86" d="100"/>
          <a:sy n="86" d="100"/>
        </p:scale>
        <p:origin x="148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3808B-4E74-4584-B10F-660A936A80EC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0FA13-6D82-4C7F-8D83-21A183E6853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502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FA13-6D82-4C7F-8D83-21A183E68536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4436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FA13-6D82-4C7F-8D83-21A183E68536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0886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FA13-6D82-4C7F-8D83-21A183E68536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6124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FA13-6D82-4C7F-8D83-21A183E68536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5611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FA13-6D82-4C7F-8D83-21A183E68536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7387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FA13-6D82-4C7F-8D83-21A183E68536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7867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434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463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952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230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2366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1934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961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728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871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324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058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812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8" name="รูปภาพ 6" descr="C:\Users\400652\AppData\Local\Microsoft\Windows\Temporary Internet Files\Content.Word\20140312_132548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79"/>
          <a:stretch/>
        </p:blipFill>
        <p:spPr bwMode="auto">
          <a:xfrm>
            <a:off x="1531650" y="92075"/>
            <a:ext cx="6064686" cy="306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L:\โลโก้ด่านฯ\logo กรมศุลกากร 68-ด่านศุลกากรปัตตานี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4624"/>
            <a:ext cx="1640170" cy="205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L:\โลโก้ด่านฯ\logo กรมศุลกากร 68-ด่านศุลกากรปัตตานี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4624"/>
            <a:ext cx="1640170" cy="205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สี่เหลี่ยมผืนผ้า 1"/>
          <p:cNvSpPr/>
          <p:nvPr/>
        </p:nvSpPr>
        <p:spPr>
          <a:xfrm>
            <a:off x="270892" y="4149080"/>
            <a:ext cx="8621588" cy="2400657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th-TH" sz="3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วันเสาร์ ที่ ๔ พฤษภาคม ๒๕๖๒ เวลา 12.45 น. นายผดุงศักดิ์  ศรีเมฆ              นายด่านศุลกากรปัตตานี มอบหมายให้ นายชลชาติ  จันทร์เพ็</a:t>
            </a:r>
            <a:r>
              <a:rPr lang="th-TH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ชร</a:t>
            </a:r>
            <a:r>
              <a:rPr lang="th-TH" sz="3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ผู้อำนวยการ                 ส่วนบริการศุลกากร และเจ้าหน้าที่ด่านศุลกากรปัตตานี ร่วมลง</a:t>
            </a:r>
            <a:r>
              <a:rPr lang="th-TH" sz="3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นาม</a:t>
            </a:r>
            <a:r>
              <a:rPr lang="th-TH" sz="3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ถวาย             พระ</a:t>
            </a:r>
            <a:r>
              <a:rPr lang="th-TH" sz="3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พรชัยมงคล </a:t>
            </a:r>
            <a:r>
              <a:rPr lang="th-TH" sz="3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ณ </a:t>
            </a:r>
            <a:r>
              <a:rPr lang="th-TH" sz="3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ห้องโถงหน้า</a:t>
            </a:r>
            <a:r>
              <a:rPr lang="th-TH" sz="3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ลิฟท์</a:t>
            </a:r>
            <a:r>
              <a:rPr lang="th-TH" sz="3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ชั้น 1 ศาลากลางจังหวัดปัตตานี </a:t>
            </a:r>
          </a:p>
          <a:p>
            <a:pPr algn="thaiDist"/>
            <a:endParaRPr lang="th-TH" sz="3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008" y="3235623"/>
            <a:ext cx="9036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44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ลงนามถวายพระพรชัยมงคล</a:t>
            </a:r>
            <a:endParaRPr lang="th-TH" sz="4400" b="1" dirty="0" smtClean="0">
              <a:ln w="660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80813199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206999" y="102111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ลงนามถวายพระพรชัยมงคล </a:t>
            </a:r>
          </a:p>
          <a:p>
            <a:pPr algn="ctr"/>
            <a:r>
              <a:rPr lang="th-TH" sz="32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ณ ห้องโถงหน้า</a:t>
            </a:r>
            <a:r>
              <a:rPr lang="th-TH" sz="3200" b="1" dirty="0" err="1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ลิฟท์</a:t>
            </a:r>
            <a:r>
              <a:rPr lang="th-TH" sz="32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ชั้น 1 ศาลากลางจังหวัดปัตตานี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524205" cy="50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30538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524205" cy="50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44685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524205" cy="50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11450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524205" cy="50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26788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524205" cy="50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64987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1274</TotalTime>
  <Words>33</Words>
  <Application>Microsoft Office PowerPoint</Application>
  <PresentationFormat>On-screen Show (4:3)</PresentationFormat>
  <Paragraphs>10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Angsana New</vt:lpstr>
      <vt:lpstr>Arial</vt:lpstr>
      <vt:lpstr>Calibri</vt:lpstr>
      <vt:lpstr>Cordia New</vt:lpstr>
      <vt:lpstr>TH SarabunIT๙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ASUS</dc:creator>
  <cp:lastModifiedBy>Narisara Buaplang</cp:lastModifiedBy>
  <cp:revision>297</cp:revision>
  <cp:lastPrinted>2015-01-15T07:32:25Z</cp:lastPrinted>
  <dcterms:created xsi:type="dcterms:W3CDTF">2014-07-07T11:27:26Z</dcterms:created>
  <dcterms:modified xsi:type="dcterms:W3CDTF">2019-05-07T03:44:24Z</dcterms:modified>
</cp:coreProperties>
</file>